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0.46590909090909088</c:v>
                </c:pt>
                <c:pt idx="1">
                  <c:v>0.53409090909090906</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2.2727272727272731E-2</c:v>
                </c:pt>
                <c:pt idx="1">
                  <c:v>0</c:v>
                </c:pt>
                <c:pt idx="2">
                  <c:v>2.2727272727272731E-2</c:v>
                </c:pt>
                <c:pt idx="3">
                  <c:v>1.136363636363636E-2</c:v>
                </c:pt>
                <c:pt idx="4">
                  <c:v>1.136363636363636E-2</c:v>
                </c:pt>
                <c:pt idx="5">
                  <c:v>0.93181818181818177</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5.8574305803508366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0.34066288006263523</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0.67212352801829045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0.18738301446249572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1.9562519831131215</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0.18738301446249572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0.26660954810918636</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5.8574305803508366</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BLACKPOOL VICTORIA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BLACKPOOL VICTORIA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BLACKPOOL VICTORIA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BLACKPOOL VICTORIA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BLACKPOOL VICTORIA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BLACKPOOL VICTORIA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BLACKPOOL VICTORIA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BLACKPOOL VICTORIA HOSPITAL (47)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BLACKPOOL VICTORIA HOSPITAL (47)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BLACKPOOL VICTORIA HOSPITAL (47)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BLACKPOOL VICTORIA HOSPITAL (47)</c:v>
                </c:pt>
              </c:strCache>
            </c:strRef>
          </c:cat>
          <c:val>
            <c:numRef>
              <c:f>Sheet1!$G$2:$G$3</c:f>
              <c:numCache>
                <c:formatCode>0.0;;</c:formatCode>
                <c:ptCount val="2"/>
                <c:pt idx="0">
                  <c:v>7.8917488135766813</c:v>
                </c:pt>
                <c:pt idx="1">
                  <c:v>7.82648841512143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BLACKPOOL VICTORIA HOSPITAL (47)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BLACKPOOL VICTORIA HOSPITAL (47)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BLACKPOOL VICTORIA HOSPITAL (47)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2.1082511864233187</c:v>
                </c:pt>
                <c:pt idx="1">
                  <c:v>2.17351158487857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BLACKPOOL VICTORIA HOSPITAL (60)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BLACKPOOL VICTORIA HOSPITAL (60)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BLACKPOOL VICTORIA HOSPITAL (60)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BLACKPOOL VICTORIA HOSPITAL (60)</c:v>
                </c:pt>
              </c:strCache>
            </c:strRef>
          </c:cat>
          <c:val>
            <c:numRef>
              <c:f>Sheet1!$G$2:$G$3</c:f>
              <c:numCache>
                <c:formatCode>0.0;;</c:formatCode>
                <c:ptCount val="2"/>
                <c:pt idx="0">
                  <c:v>8.8721855061026389</c:v>
                </c:pt>
                <c:pt idx="1">
                  <c:v>8.8675880481539942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BLACKPOOL VICTORIA HOSPITAL (60)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BLACKPOOL VICTORIA HOSPITAL (60)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c:v>
                </c:pt>
                <c:pt idx="1">
                  <c:v>BLACKPOOL VICTORIA HOSPITAL (60)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1.1278144938973611</c:v>
                </c:pt>
                <c:pt idx="1">
                  <c:v>1.1324119518460058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BLACKPOOL VICTORIA HOSPITAL (58)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BLACKPOOL VICTORIA HOSPITAL (58)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BLACKPOOL VICTORIA HOSPITAL (58)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BLACKPOOL VICTORIA HOSPITAL (58)</c:v>
                </c:pt>
              </c:strCache>
            </c:strRef>
          </c:cat>
          <c:val>
            <c:numRef>
              <c:f>Sheet1!$G$2:$G$3</c:f>
              <c:numCache>
                <c:formatCode>0.0;;</c:formatCode>
                <c:ptCount val="2"/>
                <c:pt idx="0">
                  <c:v>8.007344532713665</c:v>
                </c:pt>
                <c:pt idx="1">
                  <c:v>7.9877581357767751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BLACKPOOL VICTORIA HOSPITAL (58)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BLACKPOOL VICTORIA HOSPITAL (58)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(58)</c:v>
                </c:pt>
                <c:pt idx="1">
                  <c:v>BLACKPOOL VICTORIA HOSPITAL (58)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1.992655467286335</c:v>
                </c:pt>
                <c:pt idx="1">
                  <c:v>2.0122418642232249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Sheet1!$G$2:$G$3</c:f>
              <c:numCache>
                <c:formatCode>0.0;;</c:formatCode>
                <c:ptCount val="2"/>
                <c:pt idx="0">
                  <c:v>9.1481042223782669</c:v>
                </c:pt>
                <c:pt idx="1">
                  <c:v>9.13768001784109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0.85189577762173307</c:v>
                </c:pt>
                <c:pt idx="1">
                  <c:v>0.86231998215891004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BLACKPOOL VICTORIA HOSPITAL (87)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BLACKPOOL VICTORIA HOSPITAL (87)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BLACKPOOL VICTORIA HOSPITAL (87)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BLACKPOOL VICTORIA HOSPITAL (87)</c:v>
                </c:pt>
              </c:strCache>
            </c:strRef>
          </c:cat>
          <c:val>
            <c:numRef>
              <c:f>Sheet1!$G$2:$G$3</c:f>
              <c:numCache>
                <c:formatCode>0.0;;</c:formatCode>
                <c:ptCount val="2"/>
                <c:pt idx="0">
                  <c:v>9.2300938879992902</c:v>
                </c:pt>
                <c:pt idx="1">
                  <c:v>9.2156417518135072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BLACKPOOL VICTORIA HOSPITAL (87)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BLACKPOOL VICTORIA HOSPITAL (87)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BLACKPOOL VICTORIA HOSPITAL (87)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0.7699061120007098</c:v>
                </c:pt>
                <c:pt idx="1">
                  <c:v>0.7843582481864928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0.3048780487804878</c:v>
                </c:pt>
                <c:pt idx="1">
                  <c:v>0.69512195121951204</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Sheet1!$G$2:$G$3</c:f>
              <c:numCache>
                <c:formatCode>0.0;;</c:formatCode>
                <c:ptCount val="2"/>
                <c:pt idx="0">
                  <c:v>7.2028661798690932</c:v>
                </c:pt>
                <c:pt idx="1">
                  <c:v>7.153818436320007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2.7971338201309068</c:v>
                </c:pt>
                <c:pt idx="1">
                  <c:v>2.846181563679993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BLACKPOOL VICTORIA HOSPITAL (62)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BLACKPOOL VICTORIA HOSPITAL (62)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BLACKPOOL VICTORIA HOSPITAL (62)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BLACKPOOL VICTORIA HOSPITAL (62)</c:v>
                </c:pt>
              </c:strCache>
            </c:strRef>
          </c:cat>
          <c:val>
            <c:numRef>
              <c:f>Sheet1!$G$2:$G$3</c:f>
              <c:numCache>
                <c:formatCode>0.0;;</c:formatCode>
                <c:ptCount val="2"/>
                <c:pt idx="0">
                  <c:v>7.5130749583649727</c:v>
                </c:pt>
                <c:pt idx="1">
                  <c:v>7.496507184892133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BLACKPOOL VICTORIA HOSPITAL (62)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BLACKPOOL VICTORIA HOSPITAL (62)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BLACKPOOL VICTORIA HOSPITAL (62)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2.4869250416350273</c:v>
                </c:pt>
                <c:pt idx="1">
                  <c:v>2.503492815107867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BLACKPOOL VICTORIA HOSPITAL (82)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BLACKPOOL VICTORIA HOSPITAL (82)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BLACKPOOL VICTORIA HOSPITAL (82)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BLACKPOOL VICTORIA HOSPITAL (82)</c:v>
                </c:pt>
              </c:strCache>
            </c:strRef>
          </c:cat>
          <c:val>
            <c:numRef>
              <c:f>Sheet1!$G$2:$G$3</c:f>
              <c:numCache>
                <c:formatCode>0.0;;</c:formatCode>
                <c:ptCount val="2"/>
                <c:pt idx="0">
                  <c:v>8.655016264479638</c:v>
                </c:pt>
                <c:pt idx="1">
                  <c:v>8.6297615817684257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BLACKPOOL VICTORIA HOSPITAL (82)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BLACKPOOL VICTORIA HOSPITAL (82)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BLACKPOOL VICTORIA HOSPITAL (82)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1.344983735520362</c:v>
                </c:pt>
                <c:pt idx="1">
                  <c:v>1.3702384182315743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Sheet1!$G$2:$G$3</c:f>
              <c:numCache>
                <c:formatCode>0.0;;</c:formatCode>
                <c:ptCount val="2"/>
                <c:pt idx="0">
                  <c:v>8.6531099331155676</c:v>
                </c:pt>
                <c:pt idx="1">
                  <c:v>8.7183460108137307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1.3468900668844324</c:v>
                </c:pt>
                <c:pt idx="1">
                  <c:v>1.2816539891862693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Sheet1!$G$2:$G$3</c:f>
              <c:numCache>
                <c:formatCode>0.0;;</c:formatCode>
                <c:ptCount val="2"/>
                <c:pt idx="0">
                  <c:v>9.1044897062087813</c:v>
                </c:pt>
                <c:pt idx="1">
                  <c:v>9.0893387145855211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0.89551029379121871</c:v>
                </c:pt>
                <c:pt idx="1">
                  <c:v>0.91066128541447888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(84)</c:v>
                </c:pt>
              </c:strCache>
            </c:strRef>
          </c:cat>
          <c:val>
            <c:numRef>
              <c:f>Sheet1!$G$2:$G$3</c:f>
              <c:numCache>
                <c:formatCode>0.0;;</c:formatCode>
                <c:ptCount val="2"/>
                <c:pt idx="0">
                  <c:v>8.077636405097909</c:v>
                </c:pt>
                <c:pt idx="1">
                  <c:v>8.2139395795435135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1.922363594902091</c:v>
                </c:pt>
                <c:pt idx="1">
                  <c:v>1.7860604204564865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BLACKPOOL VICTORIA HOSPITAL (85)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BLACKPOOL VICTORIA HOSPITAL (85)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BLACKPOOL VICTORIA HOSPITAL (85)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BLACKPOOL VICTORIA HOSPITAL (85)</c:v>
                </c:pt>
              </c:strCache>
            </c:strRef>
          </c:cat>
          <c:val>
            <c:numRef>
              <c:f>Sheet1!$G$2:$G$3</c:f>
              <c:numCache>
                <c:formatCode>0.0;;</c:formatCode>
                <c:ptCount val="2"/>
                <c:pt idx="0">
                  <c:v>8.5364054675653929</c:v>
                </c:pt>
                <c:pt idx="1">
                  <c:v>8.594208191794273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BLACKPOOL VICTORIA HOSPITAL (85)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BLACKPOOL VICTORIA HOSPITAL (85)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BLACKPOOL VICTORIA HOSPITAL (85)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1.4635945324346071</c:v>
                </c:pt>
                <c:pt idx="1">
                  <c:v>1.405791808205727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Sheet1!$G$2:$G$3</c:f>
              <c:numCache>
                <c:formatCode>0.0;;</c:formatCode>
                <c:ptCount val="2"/>
                <c:pt idx="0">
                  <c:v>8.3637676182900069</c:v>
                </c:pt>
                <c:pt idx="1">
                  <c:v>8.4168640608897896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1.6362323817099931</c:v>
                </c:pt>
                <c:pt idx="1">
                  <c:v>1.5831359391102104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BLACKPOOL VICTORIA HOSPITAL (79)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BLACKPOOL VICTORIA HOSPITAL (79)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BLACKPOOL VICTORIA HOSPITAL (79)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BLACKPOOL VICTORIA HOSPITAL (79)</c:v>
                </c:pt>
              </c:strCache>
            </c:strRef>
          </c:cat>
          <c:val>
            <c:numRef>
              <c:f>Sheet1!$G$2:$G$3</c:f>
              <c:numCache>
                <c:formatCode>0.0;;</c:formatCode>
                <c:ptCount val="2"/>
                <c:pt idx="0">
                  <c:v>6.5899425926710027</c:v>
                </c:pt>
                <c:pt idx="1">
                  <c:v>6.5981294047082004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BLACKPOOL VICTORIA HOSPITAL (79)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BLACKPOOL VICTORIA HOSPITAL (79)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BLACKPOOL VICTORIA HOSPITAL (79)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3.4100574073289973</c:v>
                </c:pt>
                <c:pt idx="1">
                  <c:v>3.4018705952917996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BLACKPOOL VICTORIA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BLACKPOOL VICTORIA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BLACKPOOL VICTORIA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BLACKPOOL VICTORIA HOSPITAL (81)</c:v>
                </c:pt>
              </c:strCache>
            </c:strRef>
          </c:cat>
          <c:val>
            <c:numRef>
              <c:f>Sheet1!$G$2:$G$3</c:f>
              <c:numCache>
                <c:formatCode>0.0;;</c:formatCode>
                <c:ptCount val="2"/>
                <c:pt idx="0">
                  <c:v>7.216652269975361</c:v>
                </c:pt>
                <c:pt idx="1">
                  <c:v>7.2146285195429938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BLACKPOOL VICTORIA HOSPITAL (81)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BLACKPOOL VICTORIA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BLACKPOOL VICTORIA HOSPITAL (81)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2.783347730024639</c:v>
                </c:pt>
                <c:pt idx="1">
                  <c:v>2.7853714804570062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43</c:v>
                </c:pt>
                <c:pt idx="4" formatCode="0">
                  <c:v>2</c:v>
                </c:pt>
                <c:pt idx="5" formatCode="0">
                  <c:v>10</c:v>
                </c:pt>
                <c:pt idx="6"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Sheet1!$G$2:$G$3</c:f>
              <c:numCache>
                <c:formatCode>0.0;;</c:formatCode>
                <c:ptCount val="2"/>
                <c:pt idx="0">
                  <c:v>9.0155160388551678</c:v>
                </c:pt>
                <c:pt idx="1">
                  <c:v>8.9975583253718767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0.98448396114483216</c:v>
                </c:pt>
                <c:pt idx="1">
                  <c:v>1.0024416746281233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Sheet1!$E$2:$E$3</c:f>
              <c:numCache>
                <c:formatCode>0.0;;</c:formatCode>
                <c:ptCount val="2"/>
                <c:pt idx="0">
                  <c:v>4.6208104272558561</c:v>
                </c:pt>
                <c:pt idx="1">
                  <c:v>4.625559651131403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5.3791895727441439</c:v>
                </c:pt>
                <c:pt idx="1">
                  <c:v>5.374440348868597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BLACKPOOL VICTORIA HOSPITAL (82)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BLACKPOOL VICTORIA HOSPITAL (82)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BLACKPOOL VICTORIA HOSPITAL (82)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BLACKPOOL VICTORIA HOSPITAL (82)</c:v>
                </c:pt>
              </c:strCache>
            </c:strRef>
          </c:cat>
          <c:val>
            <c:numRef>
              <c:f>Sheet1!$G$2:$G$3</c:f>
              <c:numCache>
                <c:formatCode>0.0;;</c:formatCode>
                <c:ptCount val="2"/>
                <c:pt idx="0">
                  <c:v>6.8115151052719058</c:v>
                </c:pt>
                <c:pt idx="1">
                  <c:v>6.8077674467709448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BLACKPOOL VICTORIA HOSPITAL (82)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BLACKPOOL VICTORIA HOSPITAL (82)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BLACKPOOL VICTORIA HOSPITAL (82)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3.1884848947280942</c:v>
                </c:pt>
                <c:pt idx="1">
                  <c:v>3.1922325532290552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Sheet1!$G$2:$G$3</c:f>
              <c:numCache>
                <c:formatCode>0.0;;</c:formatCode>
                <c:ptCount val="2"/>
                <c:pt idx="0">
                  <c:v>6.7031387552900039</c:v>
                </c:pt>
                <c:pt idx="1">
                  <c:v>6.7080790692455654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3.2968612447099961</c:v>
                </c:pt>
                <c:pt idx="1">
                  <c:v>3.2919209307544346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Sheet1!$G$2:$G$3</c:f>
              <c:numCache>
                <c:formatCode>0.0;;</c:formatCode>
                <c:ptCount val="2"/>
                <c:pt idx="0">
                  <c:v>8.2407104682135568</c:v>
                </c:pt>
                <c:pt idx="1">
                  <c:v>8.2437430433011052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BLACKPOOL VICTORIA HOSPITAL (87)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1.7592895317864432</c:v>
                </c:pt>
                <c:pt idx="1">
                  <c:v>1.7562569566988948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Sheet1!$H$2:$H$3</c:f>
              <c:numCache>
                <c:formatCode>0.0;;</c:formatCode>
                <c:ptCount val="2"/>
                <c:pt idx="0">
                  <c:v>9.6319018549404944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BLACKPOOL VICTORIA HOSPITAL (85)</c:v>
                </c:pt>
              </c:strCache>
            </c:strRef>
          </c:cat>
          <c:val>
            <c:numRef>
              <c:f>Sheet1!$J$2:$J$3</c:f>
              <c:numCache>
                <c:formatCode>0.0;;</c:formatCode>
                <c:ptCount val="2"/>
                <c:pt idx="0">
                  <c:v>0</c:v>
                </c:pt>
                <c:pt idx="1">
                  <c:v>9.6277197312680407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0.36809814505950555</c:v>
                </c:pt>
                <c:pt idx="1">
                  <c:v>0.3722802687319593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BLACKPOOL VICTORIA HOSPITAL (77)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BLACKPOOL VICTORIA HOSPITAL (77)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BLACKPOOL VICTORIA HOSPITAL (77)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BLACKPOOL VICTORIA HOSPITAL (77)</c:v>
                </c:pt>
              </c:strCache>
            </c:strRef>
          </c:cat>
          <c:val>
            <c:numRef>
              <c:f>Sheet1!$G$2:$G$3</c:f>
              <c:numCache>
                <c:formatCode>0.0;;</c:formatCode>
                <c:ptCount val="2"/>
                <c:pt idx="0">
                  <c:v>7.062981718860164</c:v>
                </c:pt>
                <c:pt idx="1">
                  <c:v>7.052413750712911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BLACKPOOL VICTORIA HOSPITAL (77)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BLACKPOOL VICTORIA HOSPITAL (77)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BLACKPOOL VICTORIA HOSPITAL (77)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2.937018281139836</c:v>
                </c:pt>
                <c:pt idx="1">
                  <c:v>2.947586249287089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7.0942787851737403</c:v>
                </c:pt>
                <c:pt idx="1">
                  <c:v>5.7130182783814583</c:v>
                </c:pt>
                <c:pt idx="2">
                  <c:v>5.0481568069821963</c:v>
                </c:pt>
                <c:pt idx="3">
                  <c:v>5.1471090659075189</c:v>
                </c:pt>
                <c:pt idx="4">
                  <c:v>6.1287252866140713</c:v>
                </c:pt>
                <c:pt idx="5">
                  <c:v>5.4101284825731639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6.0385161327077279</c:v>
                </c:pt>
                <c:pt idx="1">
                  <c:v>6.703379206186165</c:v>
                </c:pt>
                <c:pt idx="2">
                  <c:v>7.1029570281861032</c:v>
                </c:pt>
                <c:pt idx="3">
                  <c:v>7.0025324831746403</c:v>
                </c:pt>
                <c:pt idx="4">
                  <c:v>7.0089083757723154</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7.9033120780978994</c:v>
                </c:pt>
                <c:pt idx="1">
                  <c:v>8.2900237109838084</c:v>
                </c:pt>
                <c:pt idx="2">
                  <c:v>7.7133426139519479</c:v>
                </c:pt>
                <c:pt idx="3">
                  <c:v>7.9576425161931068</c:v>
                </c:pt>
                <c:pt idx="4">
                  <c:v>8.2286499980536885</c:v>
                </c:pt>
                <c:pt idx="5">
                  <c:v>7.2921158868263003</c:v>
                </c:pt>
                <c:pt idx="6">
                  <c:v>8.55790534610483</c:v>
                </c:pt>
                <c:pt idx="7">
                  <c:v>8.4747860332738476</c:v>
                </c:pt>
                <c:pt idx="8">
                  <c:v>8.3776596478197654</c:v>
                </c:pt>
                <c:pt idx="9">
                  <c:v>8.3427274546905217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6.8644061724939442</c:v>
                </c:pt>
                <c:pt idx="1">
                  <c:v>6.8369861010554276</c:v>
                </c:pt>
                <c:pt idx="2">
                  <c:v>7.2440531172473541</c:v>
                </c:pt>
                <c:pt idx="3">
                  <c:v>8.5600870781086567</c:v>
                </c:pt>
                <c:pt idx="4">
                  <c:v>8.7938188719034098</c:v>
                </c:pt>
                <c:pt idx="5">
                  <c:v>8.5696435323419227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8.3099986569489275</c:v>
                </c:pt>
                <c:pt idx="1">
                  <c:v>9.1739764836372277</c:v>
                </c:pt>
                <c:pt idx="2">
                  <c:v>8.4459633499045896</c:v>
                </c:pt>
                <c:pt idx="3">
                  <c:v>8.8523158820915668</c:v>
                </c:pt>
                <c:pt idx="4">
                  <c:v>8.3324053145545101</c:v>
                </c:pt>
                <c:pt idx="5">
                  <c:v>8.6477480166234511</c:v>
                </c:pt>
                <c:pt idx="6">
                  <c:v>8.7063398210013112</c:v>
                </c:pt>
                <c:pt idx="7">
                  <c:v>9.047328367824452</c:v>
                </c:pt>
                <c:pt idx="8">
                  <c:v>8.8737728193585337</c:v>
                </c:pt>
                <c:pt idx="9">
                  <c:v>8.3544974609515688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8.0301838044591758</c:v>
                </c:pt>
                <c:pt idx="1">
                  <c:v>8.8235993332053049</c:v>
                </c:pt>
                <c:pt idx="2">
                  <c:v>8.4647340347869733</c:v>
                </c:pt>
                <c:pt idx="3">
                  <c:v>8.1354324608379081</c:v>
                </c:pt>
                <c:pt idx="4">
                  <c:v>7.8862330473433353</c:v>
                </c:pt>
                <c:pt idx="5">
                  <c:v>7.8691048861041386</c:v>
                </c:pt>
                <c:pt idx="6">
                  <c:v>7.8668347681791646</c:v>
                </c:pt>
                <c:pt idx="7">
                  <c:v>8.0487667941295982</c:v>
                </c:pt>
                <c:pt idx="8">
                  <c:v>7.7019501478905061</c:v>
                </c:pt>
                <c:pt idx="9">
                  <c:v>7.1245401555047856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7.4743454200231589</c:v>
                </c:pt>
                <c:pt idx="1">
                  <c:v>9.0764274344690641</c:v>
                </c:pt>
                <c:pt idx="2">
                  <c:v>7.8570174853606227</c:v>
                </c:pt>
                <c:pt idx="3">
                  <c:v>9.0468243842798142</c:v>
                </c:pt>
                <c:pt idx="4">
                  <c:v>8.3802977892887487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8.3987524029230904</c:v>
                </c:pt>
                <c:pt idx="1">
                  <c:v>8.5720350666261371</c:v>
                </c:pt>
                <c:pt idx="2">
                  <c:v>8.7424965273473525</c:v>
                </c:pt>
                <c:pt idx="3">
                  <c:v>8.8421579234322145</c:v>
                </c:pt>
                <c:pt idx="4">
                  <c:v>8.9576003934739425</c:v>
                </c:pt>
                <c:pt idx="5">
                  <c:v>8.6387030244125746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9.1130660212333119</c:v>
                </c:pt>
                <c:pt idx="1">
                  <c:v>9.6887448795071602</c:v>
                </c:pt>
                <c:pt idx="2">
                  <c:v>9.477150183831812</c:v>
                </c:pt>
                <c:pt idx="3">
                  <c:v>9.268661525290419</c:v>
                </c:pt>
                <c:pt idx="4">
                  <c:v>9.2388199101303474</c:v>
                </c:pt>
                <c:pt idx="5">
                  <c:v>9.2327986196636491</c:v>
                </c:pt>
                <c:pt idx="6">
                  <c:v>9.469079293335497</c:v>
                </c:pt>
                <c:pt idx="7">
                  <c:v>9.1888415112104287</c:v>
                </c:pt>
                <c:pt idx="8">
                  <c:v>9.1920277015242622</c:v>
                </c:pt>
                <c:pt idx="9">
                  <c:v>8.9678957203251315</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7.7461471373476574</c:v>
                </c:pt>
                <c:pt idx="1">
                  <c:v>8.6152600409737072</c:v>
                </c:pt>
                <c:pt idx="2">
                  <c:v>8.1162212751633618</c:v>
                </c:pt>
                <c:pt idx="3">
                  <c:v>7.9052301904355584</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6.3774323212623107</c:v>
                </c:pt>
                <c:pt idx="1">
                  <c:v>5.9645751674562284</c:v>
                </c:pt>
                <c:pt idx="2">
                  <c:v>5.6559894034429314</c:v>
                </c:pt>
                <c:pt idx="3">
                  <c:v>6.7032323840277543</c:v>
                </c:pt>
                <c:pt idx="4">
                  <c:v>6.0421323890522176</c:v>
                </c:pt>
                <c:pt idx="5">
                  <c:v>6.5200774507108337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9.2218653515775006</c:v>
                </c:pt>
                <c:pt idx="1">
                  <c:v>9.1604897213742298</c:v>
                </c:pt>
                <c:pt idx="2">
                  <c:v>8.145495095947977</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9.0528326397149996</c:v>
                </c:pt>
                <c:pt idx="1">
                  <c:v>9.4532685036908131</c:v>
                </c:pt>
                <c:pt idx="2">
                  <c:v>9.2003693610562909</c:v>
                </c:pt>
                <c:pt idx="3">
                  <c:v>9.1101134953263774</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9.6319018549404944</c:v>
                </c:pt>
                <c:pt idx="1">
                  <c:v>8.007344532713665</c:v>
                </c:pt>
                <c:pt idx="2">
                  <c:v>8.5193634861619181</c:v>
                </c:pt>
                <c:pt idx="3">
                  <c:v>6.5899425926710027</c:v>
                </c:pt>
                <c:pt idx="4">
                  <c:v>8.6531099331155676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7.6157576160164524</c:v>
                </c:pt>
                <c:pt idx="2">
                  <c:v>8.2829998132630962</c:v>
                </c:pt>
                <c:pt idx="3">
                  <c:v>6.4440929810136076</c:v>
                </c:pt>
                <c:pt idx="4">
                  <c:v>8.5449511716533451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8.232025655662806</c:v>
                </c:pt>
                <c:pt idx="1">
                  <c:v>7.7937892171935284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7.4670379470226136</c:v>
                </c:pt>
                <c:pt idx="1">
                  <c:v>9.1855464840388592</c:v>
                </c:pt>
                <c:pt idx="2">
                  <c:v>8.3210663701722201</c:v>
                </c:pt>
                <c:pt idx="3">
                  <c:v>8.9320875441807743</c:v>
                </c:pt>
                <c:pt idx="4">
                  <c:v>8.348945089100825</c:v>
                </c:pt>
                <c:pt idx="5">
                  <c:v>9.0907550223390956</c:v>
                </c:pt>
                <c:pt idx="6">
                  <c:v>8.2629491279922842</c:v>
                </c:pt>
                <c:pt idx="7">
                  <c:v>8.6683691672036538</c:v>
                </c:pt>
                <c:pt idx="8">
                  <c:v>7.7725088908833531</c:v>
                </c:pt>
                <c:pt idx="9">
                  <c:v>7.8917488135766813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8.2929257410342334</c:v>
                </c:pt>
                <c:pt idx="1">
                  <c:v>7.9668101928223276</c:v>
                </c:pt>
                <c:pt idx="2">
                  <c:v>8.007344532713665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9.351409419098518</c:v>
                </c:pt>
                <c:pt idx="1">
                  <c:v>8.8721855061026389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9.4859122784824699</c:v>
                </c:pt>
                <c:pt idx="1">
                  <c:v>9.4370921446704568</c:v>
                </c:pt>
                <c:pt idx="2">
                  <c:v>9.8836798899781542</c:v>
                </c:pt>
                <c:pt idx="3">
                  <c:v>9.3934567533139948</c:v>
                </c:pt>
                <c:pt idx="4">
                  <c:v>9.8177789570280538</c:v>
                </c:pt>
                <c:pt idx="5">
                  <c:v>9.0093056666875118</c:v>
                </c:pt>
                <c:pt idx="6">
                  <c:v>9.6450428317391701</c:v>
                </c:pt>
                <c:pt idx="7">
                  <c:v>9.8029538576877258</c:v>
                </c:pt>
                <c:pt idx="8">
                  <c:v>9.4858142393919529</c:v>
                </c:pt>
                <c:pt idx="9">
                  <c:v>9.1481042223782669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8.5754124314893829</c:v>
                </c:pt>
                <c:pt idx="1">
                  <c:v>8.0591250280692552</c:v>
                </c:pt>
                <c:pt idx="2">
                  <c:v>7.9503839353579053</c:v>
                </c:pt>
                <c:pt idx="3">
                  <c:v>8.2153581036137062</c:v>
                </c:pt>
                <c:pt idx="4">
                  <c:v>6.5346092263562179</c:v>
                </c:pt>
                <c:pt idx="5">
                  <c:v>7.2667740600813584</c:v>
                </c:pt>
                <c:pt idx="6">
                  <c:v>7.7507469361522983</c:v>
                </c:pt>
                <c:pt idx="7">
                  <c:v>7.2028661798690932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8.9183065421007655</c:v>
                </c:pt>
                <c:pt idx="1">
                  <c:v>9.3798278973719729</c:v>
                </c:pt>
                <c:pt idx="2">
                  <c:v>9.0575289757723567</c:v>
                </c:pt>
                <c:pt idx="3">
                  <c:v>9.1703316871125686</c:v>
                </c:pt>
                <c:pt idx="4">
                  <c:v>9.4210753800939546</c:v>
                </c:pt>
                <c:pt idx="5">
                  <c:v>9.0250699649418458</c:v>
                </c:pt>
                <c:pt idx="6">
                  <c:v>8.9801084087026908</c:v>
                </c:pt>
                <c:pt idx="7">
                  <c:v>9.1480534631264909</c:v>
                </c:pt>
                <c:pt idx="8">
                  <c:v>8.8556630684619559</c:v>
                </c:pt>
                <c:pt idx="9">
                  <c:v>9.2300938879992902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9.1648933093664073</c:v>
                </c:pt>
                <c:pt idx="1">
                  <c:v>8.8603281004964156</c:v>
                </c:pt>
                <c:pt idx="2">
                  <c:v>8.7888379604324616</c:v>
                </c:pt>
                <c:pt idx="3">
                  <c:v>8.5099872520293776</c:v>
                </c:pt>
                <c:pt idx="4">
                  <c:v>8.3762885696427354</c:v>
                </c:pt>
                <c:pt idx="5">
                  <c:v>8.655016264479638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7.5859830732346438</c:v>
                </c:pt>
                <c:pt idx="1">
                  <c:v>8.2788698325449577</c:v>
                </c:pt>
                <c:pt idx="2">
                  <c:v>8.0919142725084825</c:v>
                </c:pt>
                <c:pt idx="3">
                  <c:v>7.4490071295549356</c:v>
                </c:pt>
                <c:pt idx="4">
                  <c:v>7.6985916754611132</c:v>
                </c:pt>
                <c:pt idx="5">
                  <c:v>8.7944356011358717</c:v>
                </c:pt>
                <c:pt idx="6">
                  <c:v>8.0196194171319775</c:v>
                </c:pt>
                <c:pt idx="7">
                  <c:v>8.424026302843524</c:v>
                </c:pt>
                <c:pt idx="8">
                  <c:v>8.5227872194164132</c:v>
                </c:pt>
                <c:pt idx="9">
                  <c:v>7.5130749583649727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5.7661961277582066</c:v>
                </c:pt>
                <c:pt idx="1">
                  <c:v>3.8962172610967358</c:v>
                </c:pt>
                <c:pt idx="2">
                  <c:v>5.4101284825731639</c:v>
                </c:pt>
                <c:pt idx="3">
                  <c:v>6.1961466619509107</c:v>
                </c:pt>
                <c:pt idx="4">
                  <c:v>4.6208104272558561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8.4626817822581337</c:v>
                </c:pt>
                <c:pt idx="1">
                  <c:v>6.1530225076975773</c:v>
                </c:pt>
                <c:pt idx="2">
                  <c:v>7.0984121109983276</c:v>
                </c:pt>
                <c:pt idx="3">
                  <c:v>7.8699749005803694</c:v>
                </c:pt>
                <c:pt idx="4">
                  <c:v>6.2372960590447173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9.225136316661958</c:v>
                </c:pt>
                <c:pt idx="1">
                  <c:v>9.4368162956578558</c:v>
                </c:pt>
                <c:pt idx="2">
                  <c:v>9.6166229421465363</c:v>
                </c:pt>
                <c:pt idx="3">
                  <c:v>9.3747626519327749</c:v>
                </c:pt>
                <c:pt idx="4">
                  <c:v>9.4377275390645003</c:v>
                </c:pt>
                <c:pt idx="5">
                  <c:v>9.3101499831394587</c:v>
                </c:pt>
                <c:pt idx="6">
                  <c:v>9.52100086787026</c:v>
                </c:pt>
                <c:pt idx="7">
                  <c:v>9.2748234453252838</c:v>
                </c:pt>
                <c:pt idx="8">
                  <c:v>9.1794905595925052</c:v>
                </c:pt>
                <c:pt idx="9">
                  <c:v>9.1044897062087813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8.438045072194738</c:v>
                </c:pt>
                <c:pt idx="1">
                  <c:v>8.6531099331155676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8.8711638037441674</c:v>
                </c:pt>
                <c:pt idx="1">
                  <c:v>9.4552257368882877</c:v>
                </c:pt>
                <c:pt idx="2">
                  <c:v>9.4297370855164271</c:v>
                </c:pt>
                <c:pt idx="3">
                  <c:v>9.1136828020060445</c:v>
                </c:pt>
                <c:pt idx="4">
                  <c:v>9.5294711807097734</c:v>
                </c:pt>
                <c:pt idx="5">
                  <c:v>9.4173530715198126</c:v>
                </c:pt>
                <c:pt idx="6">
                  <c:v>9.0974802638700574</c:v>
                </c:pt>
                <c:pt idx="7">
                  <c:v>9.3515098712126985</c:v>
                </c:pt>
                <c:pt idx="8">
                  <c:v>9.141221035676411</c:v>
                </c:pt>
                <c:pt idx="9">
                  <c:v>8.5364054675653929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8.6885258198662942</c:v>
                </c:pt>
                <c:pt idx="1">
                  <c:v>8.5673877527272975</c:v>
                </c:pt>
                <c:pt idx="2">
                  <c:v>8.3575227294451917</c:v>
                </c:pt>
                <c:pt idx="3">
                  <c:v>8.9107290428150989</c:v>
                </c:pt>
                <c:pt idx="4">
                  <c:v>8.5185525197209504</c:v>
                </c:pt>
                <c:pt idx="5">
                  <c:v>8.077636405097909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7.0441560705304802</c:v>
                </c:pt>
                <c:pt idx="1">
                  <c:v>6.4160953360145587</c:v>
                </c:pt>
                <c:pt idx="2">
                  <c:v>6.1315615625710072</c:v>
                </c:pt>
                <c:pt idx="3">
                  <c:v>7.0866679275347231</c:v>
                </c:pt>
                <c:pt idx="4">
                  <c:v>5.8586193008930367</c:v>
                </c:pt>
                <c:pt idx="5">
                  <c:v>6.5899425926710027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8.3935870753470692</c:v>
                </c:pt>
                <c:pt idx="1">
                  <c:v>8.8886985864826222</c:v>
                </c:pt>
                <c:pt idx="2">
                  <c:v>8.9363158091613517</c:v>
                </c:pt>
                <c:pt idx="3">
                  <c:v>9.0384842146970268</c:v>
                </c:pt>
                <c:pt idx="4">
                  <c:v>9.0570003659964549</c:v>
                </c:pt>
                <c:pt idx="5">
                  <c:v>9.1359693382006064</c:v>
                </c:pt>
                <c:pt idx="6">
                  <c:v>8.5982706969830254</c:v>
                </c:pt>
                <c:pt idx="7">
                  <c:v>9.3120402823453876</c:v>
                </c:pt>
                <c:pt idx="8">
                  <c:v>8.6871714783833518</c:v>
                </c:pt>
                <c:pt idx="9">
                  <c:v>8.3637676182900069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9.3175934763997486</c:v>
                </c:pt>
                <c:pt idx="1">
                  <c:v>8.9234086021207872</c:v>
                </c:pt>
                <c:pt idx="2">
                  <c:v>9.0155160388551678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6.7662079375431556</c:v>
                </c:pt>
                <c:pt idx="1">
                  <c:v>7.6002226478796286</c:v>
                </c:pt>
                <c:pt idx="2">
                  <c:v>7.4215546992282162</c:v>
                </c:pt>
                <c:pt idx="3">
                  <c:v>7.216652269975361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6.3571411474267547</c:v>
                </c:pt>
                <c:pt idx="1">
                  <c:v>7.4171607048605779</c:v>
                </c:pt>
                <c:pt idx="2">
                  <c:v>7.457091386722527</c:v>
                </c:pt>
                <c:pt idx="3">
                  <c:v>7.057880405422889</c:v>
                </c:pt>
                <c:pt idx="4">
                  <c:v>5.97547495344332</c:v>
                </c:pt>
                <c:pt idx="5">
                  <c:v>6.8115151052719058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5.5235240822434184</c:v>
                </c:pt>
                <c:pt idx="1">
                  <c:v>3.6112937341647622</c:v>
                </c:pt>
                <c:pt idx="2">
                  <c:v>4.6935140401578606</c:v>
                </c:pt>
                <c:pt idx="3">
                  <c:v>5.4406774873401087</c:v>
                </c:pt>
                <c:pt idx="4">
                  <c:v>4.6588685478939897</c:v>
                </c:pt>
                <c:pt idx="5">
                  <c:v>6.3686604566153386</c:v>
                </c:pt>
                <c:pt idx="6">
                  <c:v>4.8312248311645387</c:v>
                </c:pt>
                <c:pt idx="7">
                  <c:v>4.6208104272558561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8.4692881501778743</c:v>
                </c:pt>
                <c:pt idx="1">
                  <c:v>8.6328198260005315</c:v>
                </c:pt>
                <c:pt idx="2">
                  <c:v>8.2702976858508208</c:v>
                </c:pt>
                <c:pt idx="3">
                  <c:v>8.1822859336200544</c:v>
                </c:pt>
                <c:pt idx="4">
                  <c:v>8.252468061378142</c:v>
                </c:pt>
                <c:pt idx="5">
                  <c:v>8.0874521462933497</c:v>
                </c:pt>
                <c:pt idx="6">
                  <c:v>8.1234214510637006</c:v>
                </c:pt>
                <c:pt idx="7">
                  <c:v>8.5493977218184973</c:v>
                </c:pt>
                <c:pt idx="8">
                  <c:v>7.4998867013547832</c:v>
                </c:pt>
                <c:pt idx="9">
                  <c:v>8.2407104682135568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7.6098934634496453</c:v>
                </c:pt>
                <c:pt idx="1">
                  <c:v>7.2145701058654046</c:v>
                </c:pt>
                <c:pt idx="2">
                  <c:v>7.6857855365012613</c:v>
                </c:pt>
                <c:pt idx="3">
                  <c:v>7.0089713873264881</c:v>
                </c:pt>
                <c:pt idx="4">
                  <c:v>7.2201493425744676</c:v>
                </c:pt>
                <c:pt idx="5">
                  <c:v>7.4903096583874387</c:v>
                </c:pt>
                <c:pt idx="6">
                  <c:v>6.5222578460308176</c:v>
                </c:pt>
                <c:pt idx="7">
                  <c:v>7.4533412088679194</c:v>
                </c:pt>
                <c:pt idx="8">
                  <c:v>6.5309354514672782</c:v>
                </c:pt>
                <c:pt idx="9">
                  <c:v>6.7031387552900039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7.3698231288482861</c:v>
                </c:pt>
                <c:pt idx="1">
                  <c:v>5.9219213897986318</c:v>
                </c:pt>
                <c:pt idx="2">
                  <c:v>7.062981718860164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6.9126051084089877</c:v>
                </c:pt>
                <c:pt idx="1">
                  <c:v>6.407439335319677</c:v>
                </c:pt>
                <c:pt idx="2">
                  <c:v>5.1502983890006133</c:v>
                </c:pt>
                <c:pt idx="3">
                  <c:v>5.4001596177305133</c:v>
                </c:pt>
                <c:pt idx="4">
                  <c:v>3.5699074213559081</c:v>
                </c:pt>
                <c:pt idx="5">
                  <c:v>4.1565552645026056</c:v>
                </c:pt>
                <c:pt idx="6">
                  <c:v>4.6796379025985866</c:v>
                </c:pt>
                <c:pt idx="7">
                  <c:v>3.3548851344343409</c:v>
                </c:pt>
                <c:pt idx="8">
                  <c:v>9.6319018549404944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5.9819163603688876</c:v>
                </c:pt>
                <c:pt idx="1">
                  <c:v>6.7645529634582244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8.8909815094411133</c:v>
                </c:pt>
                <c:pt idx="1">
                  <c:v>8.3560015071901095</c:v>
                </c:pt>
                <c:pt idx="2">
                  <c:v>8.6415280563260275</c:v>
                </c:pt>
                <c:pt idx="3">
                  <c:v>8.2617800563491688</c:v>
                </c:pt>
                <c:pt idx="4">
                  <c:v>8.6490072149325368</c:v>
                </c:pt>
                <c:pt idx="5">
                  <c:v>9.1605315497411972</c:v>
                </c:pt>
                <c:pt idx="6">
                  <c:v>8.8620454714922836</c:v>
                </c:pt>
                <c:pt idx="7">
                  <c:v>8.7864701139256294</c:v>
                </c:pt>
                <c:pt idx="8">
                  <c:v>8.0701245173082601</c:v>
                </c:pt>
                <c:pt idx="9">
                  <c:v>8.9484383327455408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7.0205065894211867</c:v>
                </c:pt>
                <c:pt idx="1">
                  <c:v>7.5245312716260626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7.3071003935617362</c:v>
                </c:pt>
                <c:pt idx="1">
                  <c:v>7.9228673497275244</c:v>
                </c:pt>
                <c:pt idx="2">
                  <c:v>7.8495660330786903</c:v>
                </c:pt>
                <c:pt idx="3">
                  <c:v>7.5115248691700769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6.866891224518378</c:v>
                </c:pt>
                <c:pt idx="1">
                  <c:v>7.9413400260767277</c:v>
                </c:pt>
                <c:pt idx="2">
                  <c:v>7.5596027111101467</c:v>
                </c:pt>
                <c:pt idx="3">
                  <c:v>6.5838853376316946</c:v>
                </c:pt>
                <c:pt idx="4">
                  <c:v>6.5485378313491722</c:v>
                </c:pt>
                <c:pt idx="5">
                  <c:v>6.5448070438441466</c:v>
                </c:pt>
                <c:pt idx="6">
                  <c:v>7.2426897838545514</c:v>
                </c:pt>
                <c:pt idx="7">
                  <c:v>8.1516664051055798</c:v>
                </c:pt>
                <c:pt idx="8">
                  <c:v>5.9027367173725729</c:v>
                </c:pt>
                <c:pt idx="9">
                  <c:v>6.6759775344641206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7.4874552830723644</c:v>
                </c:pt>
                <c:pt idx="1">
                  <c:v>6.7988915878058647</c:v>
                </c:pt>
                <c:pt idx="2">
                  <c:v>7.0692566637910721</c:v>
                </c:pt>
                <c:pt idx="3">
                  <c:v>6.1776246720385481</c:v>
                </c:pt>
                <c:pt idx="4">
                  <c:v>6.0215972755065543</c:v>
                </c:pt>
                <c:pt idx="5">
                  <c:v>5.0679382025105468</c:v>
                </c:pt>
                <c:pt idx="6">
                  <c:v>6.9024795655877798</c:v>
                </c:pt>
                <c:pt idx="7">
                  <c:v>5.785944878891538</c:v>
                </c:pt>
                <c:pt idx="8">
                  <c:v>4.3366420651920032</c:v>
                </c:pt>
                <c:pt idx="9">
                  <c:v>3.8962172610967358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5.5881623051656852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8.3854194746762882</c:v>
                </c:pt>
                <c:pt idx="1">
                  <c:v>8.3053986235202437</c:v>
                </c:pt>
                <c:pt idx="2">
                  <c:v>8.506155400044932</c:v>
                </c:pt>
                <c:pt idx="3">
                  <c:v>8.6751946439856837</c:v>
                </c:pt>
                <c:pt idx="4">
                  <c:v>7.6913497753708571</c:v>
                </c:pt>
                <c:pt idx="5">
                  <c:v>7.6922817942271564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7.5236221807578811</c:v>
                </c:pt>
                <c:pt idx="1">
                  <c:v>8.2909240768287713</c:v>
                </c:pt>
                <c:pt idx="2">
                  <c:v>7.5612116831013241</c:v>
                </c:pt>
                <c:pt idx="3">
                  <c:v>8.2170020023215216</c:v>
                </c:pt>
                <c:pt idx="4">
                  <c:v>8.4628311066449804</c:v>
                </c:pt>
                <c:pt idx="5">
                  <c:v>8.3061278082894887</c:v>
                </c:pt>
                <c:pt idx="6">
                  <c:v>8.5894131451462865</c:v>
                </c:pt>
                <c:pt idx="7">
                  <c:v>8.470022238710925</c:v>
                </c:pt>
                <c:pt idx="8">
                  <c:v>7.8473662710404417</c:v>
                </c:pt>
                <c:pt idx="9">
                  <c:v>8.0869895354666106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8.7538399314421778</c:v>
                </c:pt>
                <c:pt idx="1">
                  <c:v>8.7462939727255016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7.7231040961001067</c:v>
                </c:pt>
                <c:pt idx="1">
                  <c:v>7.9899119698206924</c:v>
                </c:pt>
                <c:pt idx="2">
                  <c:v>7.7187046445120986</c:v>
                </c:pt>
                <c:pt idx="3">
                  <c:v>8.0218385847681457</c:v>
                </c:pt>
                <c:pt idx="4">
                  <c:v>8.2207620283699452</c:v>
                </c:pt>
                <c:pt idx="5">
                  <c:v>8.0348702484582084</c:v>
                </c:pt>
                <c:pt idx="6">
                  <c:v>8.1211627929772483</c:v>
                </c:pt>
                <c:pt idx="7">
                  <c:v>8.623066680840628</c:v>
                </c:pt>
                <c:pt idx="8">
                  <c:v>7.1266348488674343</c:v>
                </c:pt>
                <c:pt idx="9">
                  <c:v>7.8632873967472827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7.9245144777603844</c:v>
                </c:pt>
                <c:pt idx="1">
                  <c:v>7.3524000622421291</c:v>
                </c:pt>
                <c:pt idx="2">
                  <c:v>8.5839398337535311</c:v>
                </c:pt>
                <c:pt idx="3">
                  <c:v>7.9607776455151287</c:v>
                </c:pt>
                <c:pt idx="4">
                  <c:v>7.005981108002282</c:v>
                </c:pt>
                <c:pt idx="5">
                  <c:v>7.1389837992964731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7.3791491877586646</c:v>
                </c:pt>
                <c:pt idx="1">
                  <c:v>6.724623502535068</c:v>
                </c:pt>
                <c:pt idx="2">
                  <c:v>6.958106779992689</c:v>
                </c:pt>
                <c:pt idx="3">
                  <c:v>6.9942299229941156</c:v>
                </c:pt>
                <c:pt idx="4">
                  <c:v>5.8983872846680274</c:v>
                </c:pt>
                <c:pt idx="5">
                  <c:v>6.6250753407334972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4.3980099121467129</c:v>
                </c:pt>
                <c:pt idx="1">
                  <c:v>5.728638306191649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6.9320024211648823</c:v>
                </c:pt>
                <c:pt idx="1">
                  <c:v>6.2451470742660611</c:v>
                </c:pt>
                <c:pt idx="2">
                  <c:v>5.7865710660078413</c:v>
                </c:pt>
                <c:pt idx="3">
                  <c:v>6.6633759992126107</c:v>
                </c:pt>
                <c:pt idx="4">
                  <c:v>5.4517904355496016</c:v>
                </c:pt>
                <c:pt idx="5">
                  <c:v>6.1004670368548251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5.8271013419037141</c:v>
                </c:pt>
                <c:pt idx="1">
                  <c:v>6.1961466619509107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7.2465168163089873</c:v>
                </c:pt>
                <c:pt idx="3">
                  <c:v>5.525654480223996</c:v>
                </c:pt>
                <c:pt idx="4">
                  <c:v>4.8245979326309598</c:v>
                </c:pt>
                <c:pt idx="5">
                  <c:v>5.519486282211612</c:v>
                </c:pt>
                <c:pt idx="6">
                  <c:v>4.6550871983710982</c:v>
                </c:pt>
                <c:pt idx="7">
                  <c:v>4.7331065142032749</c:v>
                </c:pt>
                <c:pt idx="8">
                  <c:v>4.8618662143601723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6.6593358600369967</c:v>
                </c:pt>
                <c:pt idx="1">
                  <c:v>4.6596550209836201</c:v>
                </c:pt>
                <c:pt idx="2">
                  <c:v>5.8574305803508366</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0.36724872943996001</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0.21238746359198846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2.2172948707864322</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0.21238746359198757</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0.29444076448882939</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5.4101284825731639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0.93258426966292129</c:v>
                </c:pt>
                <c:pt idx="1">
                  <c:v>0</c:v>
                </c:pt>
                <c:pt idx="2">
                  <c:v>2.247191011235955E-2</c:v>
                </c:pt>
                <c:pt idx="3">
                  <c:v>1.123595505617978E-2</c:v>
                </c:pt>
                <c:pt idx="4">
                  <c:v>3.3707865168539318E-2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0.79688708700366817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0.30540519550500012</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2.9649482532239988</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5.7661961277582066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8.068944205939081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0.11590836310204899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0.57510286468308625</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0.16033437890214852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1.6738680802432917</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0.15732468204721961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8.5696435323419227</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0.31247253603120129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0.12932961463170933</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1.2195594071084699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8.3544974609515688</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0.15849921389014199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0.12841140084141323</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1.340596735893719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5.4016022199055769E-2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8.3427274546905217</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0.80260386159998021</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0.63244683930869705</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0.17632145029405422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1.840770828628985</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0.17632145029405422</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0.22136560330658206</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7.0089083757723154</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8.0651269043495049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0.83333333333333348</c:v>
                </c:pt>
                <c:pt idx="1">
                  <c:v>1.111111111111111E-2</c:v>
                </c:pt>
                <c:pt idx="2">
                  <c:v>1.111111111111111E-2</c:v>
                </c:pt>
                <c:pt idx="3">
                  <c:v>6.6666666666666666E-2</c:v>
                </c:pt>
                <c:pt idx="4">
                  <c:v>0</c:v>
                </c:pt>
                <c:pt idx="5">
                  <c:v>7.7777777777777779E-2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0.14358794038092171</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0.70417060725305181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0.19631750055232811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2.0495267454039627</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4.2817370084947015E-2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7.1245401555047856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0.5614997083779123</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0.18406867063979249</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1.8357737108807211</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8.3802977892887487</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9.8187638163262037E-2</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0.34033552500971709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9.4882999845323113E-2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0.94061948209069612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8.9678957203251315</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3.4581571949887646E-3</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0.749018579228105</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0.2088207798319468</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2.1800592003136705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0.20882077983194769</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0.49125168215480208</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6.5200774507108337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5.7160399677102625E-2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0.34791064201921706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9.6994885832012656E-2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1.0126127936674933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9.6994885832012656E-2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1.8769042507019051E-2</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8.6387030244125746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7.9012883584482552E-2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0.14359928965533619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1.4991561319882187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0.11174672378820993</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7.9052301904355584</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0.14151495525282787</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0.14021227556914706</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1.4320293435006608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7.7937892171935284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0.14530842918565767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0.64306197035566903</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0.17928086946564825</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1.8683487076593899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8.145495095947977</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0.38733110753105393</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0.33001085837522659</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9.2004559980264133E-2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0.96028469933133742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9.1101134953263774</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0.53333333333333344</c:v>
                </c:pt>
                <c:pt idx="1">
                  <c:v>0</c:v>
                </c:pt>
                <c:pt idx="2">
                  <c:v>0.37777777777777782</c:v>
                </c:pt>
                <c:pt idx="3">
                  <c:v>0</c:v>
                </c:pt>
                <c:pt idx="4">
                  <c:v>0</c:v>
                </c:pt>
                <c:pt idx="5">
                  <c:v>3.3333333333333333E-2</c:v>
                </c:pt>
                <c:pt idx="6">
                  <c:v>0</c:v>
                </c:pt>
                <c:pt idx="7">
                  <c:v>2.222222222222222E-2</c:v>
                </c:pt>
                <c:pt idx="8">
                  <c:v>3.3333333333333333E-2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0.21133622825425391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0.14761249568547363</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1.5410534313651851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0.10361929236505318</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8.8721855061026389</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0.16220406629906758</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2.2135367495628762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1.3166681128218727E-2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7.8917488135766813</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0.33622576093755807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0.43301269097666939</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0.12072070081367237</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1.1309150620801294</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9.1481042223782669</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0.64718263287826439</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0.18201790530085038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1.9002410075869118</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0.15953638980153606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8.007344532713665</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8.1798809435410149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0.1444444444444444</c:v>
                </c:pt>
                <c:pt idx="2">
                  <c:v>0.3</c:v>
                </c:pt>
                <c:pt idx="3">
                  <c:v>0.34444444444444439</c:v>
                </c:pt>
                <c:pt idx="4">
                  <c:v>0.21111111111111111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0.27006795036783871</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0.13067128849907395</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1.3641896411770125</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0.12160245916779289</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8.655016264479638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0.39502264905395634</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0.21365191131438177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2.2304955249202729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6.6412352683416387E-2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7.5130749583649727</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0.26233116190681649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0.20254423263526622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2.1145329415125262</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0.20254423263526711</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0.18795244257528054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7.2028661798690932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0.14752777408967788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0.2925509829119548</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8.1561026770835099E-2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0.8514855032237918</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8.1561026770835099E-2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6.2020272296317458E-2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9.2300938879992902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0.41685111258382879</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0.1282629690540471</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1.2601474722380281</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8.5364054675653929</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1.4047126371464103E-2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0.48781926052189739</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0.13600036264014115</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1.4198244162206599</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9.3389268977098538E-2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8.077636405097909</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0.26781058118303314</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8.930305497568547E-2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0.93231117503028216</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7.4740723013901444E-2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9.1044897062087813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0.32611913351108157</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0.1272174557796788</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1.3281321194958693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0.1272174557796788</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6.0924632784455923E-3</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8.6531099331155676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0.38839115893404053</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0.3807356209815147</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0.10614624454989396</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1.108151675307262</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1.0451060686973435E-2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9.0155160388551678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0.33589837360169472</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0.16229136082165674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1.6942986927613788</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0.11309614167373461</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7.216652269975361</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0.35676708817354097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0.18458964933681887</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1.9270896490438414</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0.18458964933681887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0.23812649936574015</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6.5899425926710027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0.27288033554158542</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0.46425116923671172</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0.12942975499727893</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1.3512282082426808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2.358295772457808E-2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8.3637676182900069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7.1785097216386644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0.29438925541683503</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0.17379990644043808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1.8144462699260835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9.2462535431838688E-2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6.7031387552900039</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0.69588653904221243</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0.19778706761061571</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2.0648688161905762</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0.19778706761061571</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0.18327885080091022</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6.8115151052719058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0.74571163134470275</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0.22098175455686242</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2.3070180444247166</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0.22098175455686153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0.27900694554174965</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4.6208104272558561</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0.10352652087578651</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0.67959536203377713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0.18946610592265234</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1.977999161274532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0.18946610592265323</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0.10078230416669776</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7.062981718860164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0.2247191011235955</c:v>
                </c:pt>
                <c:pt idx="1">
                  <c:v>0.2247191011235955</c:v>
                </c:pt>
                <c:pt idx="2">
                  <c:v>0.5730337078651685</c:v>
                </c:pt>
                <c:pt idx="3">
                  <c:v>3.3707865168539318E-2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0.87595751315525705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1.4952402591550911</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0.41686180504983206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4.351977873512455</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0.41686180504983206</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1.8874634360521725E-2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9.6319018549404944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5.7879572963239312E-2</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0.50374889996795869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0.1404414270193417</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1.4661884958244746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0.12467661031977428</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8.2407104682135568</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7.8564956481018822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0.29913673440238764</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0.16545102838287029</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1.7272851720873268</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9.124384885276271E-2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6.7645529634582244</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0.21478978310535091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9.6827868359259384E-2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1.0108691550392805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9.6827868359259384E-2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0.21313575507245908</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8.9484383327455408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6.7605914996365053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0.30588235294117649</c:v>
                </c:pt>
                <c:pt idx="1">
                  <c:v>0.69411764705882351</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0.2563705468716142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0.83155553794183845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0.23183146683162015</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2.4202874953116549</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0.23183146683162015</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7.4667230796073625E-2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6.6759775344641206</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6.5703852497172033E-2</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1.0102772114897953</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0.28165773319956067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2.9404666197269753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0.28165773319955978</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0.13002455737346885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3.8962172610967358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0.37119100599962884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0.14560848572989027</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1.5201318528484142</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0.11755875337003374</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7.5245312716260626</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0.1755608452212396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0.53883929126906871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0.15022436575987008</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1.5683209829483928</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0.15022436575987008</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0.12176408007347206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7.5115248691700769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0.42373887851962699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0.13709414390843477</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1.2396724749183186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8.7462939727255016</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0.15653985224592137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0.15733982059350815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1.6426053179986546</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0.14042021104367564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7.8632873967472827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7.9742256181640769E-3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0.15895127223632688</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1.6594286436399583</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4.8824610661197809E-2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7.6922817942271564</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1.3497031398279624E-2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0.13706731095081892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1.4309632046248666</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7.4059857663295148E-2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8.0869895354666106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0.12452916120294777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0.20686671947948376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2.1596590885394331</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0.20686671947948376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0.18229859443434115</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5.728638306191649</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0.47704832648226425</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0.18420754990157029</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1.9231005853600447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0.18420754990157029</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6.9358773782308702E-3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6.1004670368548251</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c:v>
                </c:pt>
                <c:pt idx="1">
                  <c:v>8.8888888888888892E-2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0.23576210856255653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0.65668070977860804</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0.18307767219590421</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1.9113048230348184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2.7101856142886405E-2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7.1389837992964731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0.58320764354083021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0.17020071667949654</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1.7768712414335601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0.17020071667949566</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0.13138397123771917</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6.6250753407334972</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3.0961783708105983E-2</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0.60088683525789044</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0.16752275712387998</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1.7489137250791629</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0.16752275712387998</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8.9100314111220769E-2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6.1961466619509107</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0.13491092372943125</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0.26799537668894313</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2.7978335636062788</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0.26799537668894313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0.56985855360357363</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4.8618662143601723</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7.7330309453433577</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0.2048934224744503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0.76308208510399211</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0.2127415801239767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2.2209917969456345</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0.2127415801239767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0.51952339215215293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6.0540926172494052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0.34144815001019335</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0.10690291429357401</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1.1160511996632074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0.10690291429357401</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0.35305371796592944</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8.6256367326187462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0.45955383009201611</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0.42628542753343712</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0.11884519006225869</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1.2407268578192365</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0.1188451900622578</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0.23935419002853031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8.5193634861619181</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391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RXL | Blackpool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103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RXL | Blackpool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103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RXL | Blackpool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Blackpool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802157120"/>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346915341"/>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765634345"/>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084620995"/>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998948997"/>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31%</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29668932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42732551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3853854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42167831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31388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8785760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4231736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1503991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7319957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701066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4703744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3346986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0088461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534247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48289278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36434007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2261969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861207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8293388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25667254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21096415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7792404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76111705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0890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0503558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98501694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4744091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3889004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10053099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4122175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6940833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016036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68348781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85306890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16896887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2932665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1366862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42846491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79924048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14267121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56443363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6158227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1217135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B16. Thinking about your antenatal care, were you given information about any warning signs to look out for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 Thinking about your postnatal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G2. If you contacted a midwife /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G4. Would you have liked to have seen or spoken to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G14. In the four weeks after the birth of your baby, did you receive help and advice from a midwife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55648372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9552166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F2. Thinking about the last time you contacted the telephone triage line, did you feel that you got the advice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C19. After your baby was born, did you have the opportunity to ask questions about your labour and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57144521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7777858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97853567"/>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Blackpool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kumimoji="0" lang="en-GB" sz="1400" b="0" i="0" u="none" strike="noStrike" kern="1200" cap="none" spc="0" normalizeH="0" baseline="0" noProof="0">
                <a:ln>
                  <a:noFill/>
                </a:ln>
                <a:solidFill>
                  <a:prstClr val="black"/>
                </a:solidFill>
                <a:effectLst/>
                <a:uLnTx/>
                <a:uFillTx/>
                <a:latin typeface="Arial"/>
                <a:ea typeface="+mj-ea"/>
                <a:cs typeface="+mj-cs"/>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Being given the advice needed when they contacted the triage line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Having the opportunity to ask questions about the labour and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the midwives and / or doctors worked well together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Receiving help and advice from a midwife about baby's health and progress in the 4 weeks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Delays to discharge on the day of leaving hospital</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Blackpool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5616153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40307027"/>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40365959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608076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22833873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37770047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7585237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970519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22278227"/>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4290617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716703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403126150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66957806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9179285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27167180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7779584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8367206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111056348"/>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57972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444498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95629296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7135467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807940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4258298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400824384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8426687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8589240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5901954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57916982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87607230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1234033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2942565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65532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1655609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637384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50110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222514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119564452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1616679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33419097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42616962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35399896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50675436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099467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123320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562513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711202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28785157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5501773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71055498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5652343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1370188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46932972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1547602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9666085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32952786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5371817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56355536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28500333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29219166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90038710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1631130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5573611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6633401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344394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228256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605327904"/>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97596397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2267971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6325928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65125893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01716107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0685689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7996770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6472685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677440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650757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841075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745443334"/>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8828833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5829253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9016764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5283424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610670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385370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4824940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2234086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43531410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1336603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2849650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50420930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55591125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41842563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6479586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3374295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9866864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8640378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40305448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5731551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13658228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423628012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3529763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7457174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40827836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9905289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20020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769049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04032740"/>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8925773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15416643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89876368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52850074"/>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7800820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232860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622183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70710944"/>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63689273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23852931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4736522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27718736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34165958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07102279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44243372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2824734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8025856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84394463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55210512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56235140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41318416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9095858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384770570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6560329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19898941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31071643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390246390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6289975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7361447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87040996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91772464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3639701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389004086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83977707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37170196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3280117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16720939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6451916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1687751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405858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72320084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919989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8428677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6259902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731687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23716331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658523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7602278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42763533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03887492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8404322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9524457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39448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0261422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0964808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58845034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7202270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15222912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413325049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95466974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61222844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25918170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36262651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290561366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7864702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84310275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58697297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41767938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481442836"/>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90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6678916"/>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27009179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81749851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47%</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261481857"/>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84041940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75295731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27077981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8193128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3879528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23602005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1619792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5851026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286743500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0695676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5381588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8883064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94079545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66952735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41175559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0958949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7328270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1705751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0649674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7136431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40876334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26184503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8623662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40701904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574907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1049504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64239248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9644755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9672400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5705923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8641260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403319762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9584088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7560029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16886</Words>
  <Application>Microsoft Office PowerPoint</Application>
  <PresentationFormat>Widescreen</PresentationFormat>
  <Paragraphs>1956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Blackpool Teaching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2025-11-28T20:31:19Z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